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89824" autoAdjust="0"/>
  </p:normalViewPr>
  <p:slideViewPr>
    <p:cSldViewPr snapToGrid="0" showGuides="1">
      <p:cViewPr>
        <p:scale>
          <a:sx n="50" d="100"/>
          <a:sy n="50" d="100"/>
        </p:scale>
        <p:origin x="205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自己結帳超市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www.theverge.com/2016/12/5/13842592/amazon-go-new-cashier-less-convenience-store" TargetMode="External"/><Relationship Id="rId5" Type="http://schemas.openxmlformats.org/officeDocument/2006/relationships/hyperlink" Target="https://www.cool3c.com/article/115181" TargetMode="External"/><Relationship Id="rId6" Type="http://schemas.openxmlformats.org/officeDocument/2006/relationships/hyperlink" Target="https://www.mnn.com/green-tech/research-innovations/blogs/amazon-go-lot-more-just-checkout-free-grocery-store" TargetMode="External"/><Relationship Id="rId7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NSSLab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@NCTU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4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10240</TotalTime>
  <Words>283</Words>
  <Application>Microsoft Macintosh PowerPoint</Application>
  <PresentationFormat>寬螢幕</PresentationFormat>
  <Paragraphs>136</Paragraphs>
  <Slides>34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1024</cp:revision>
  <dcterms:created xsi:type="dcterms:W3CDTF">2018-06-25T02:04:20Z</dcterms:created>
  <dcterms:modified xsi:type="dcterms:W3CDTF">2018-07-17T07:09:28Z</dcterms:modified>
</cp:coreProperties>
</file>